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56" r:id="rId5"/>
    <p:sldId id="257" r:id="rId6"/>
    <p:sldId id="258" r:id="rId7"/>
    <p:sldId id="259" r:id="rId8"/>
    <p:sldId id="260" r:id="rId9"/>
    <p:sldId id="261" r:id="rId10"/>
    <p:sldId id="262"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Lst>
        </p14:section>
        <p14:section name="Design, Impress, Work Together" id="{B9B51309-D148-4332-87C2-07BE32FBCA3B}">
          <p14:sldIdLst>
            <p14:sldId id="257"/>
          </p14:sldIdLst>
        </p14:section>
        <p14:section name="Learn More" id="{2CC34DB2-6590-42C0-AD4B-A04C6060184E}">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280" autoAdjust="0"/>
  </p:normalViewPr>
  <p:slideViewPr>
    <p:cSldViewPr snapToGrid="0">
      <p:cViewPr varScale="1">
        <p:scale>
          <a:sx n="89" d="100"/>
          <a:sy n="89" d="100"/>
        </p:scale>
        <p:origin x="61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5/13/2020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838201" y="2402238"/>
            <a:ext cx="4508715" cy="2187227"/>
          </a:xfrm>
        </p:spPr>
        <p:txBody>
          <a:bodyPr anchor="ctr">
            <a:noAutofit/>
          </a:bodyPr>
          <a:lstStyle>
            <a:lvl1pPr algn="l">
              <a:defRPr sz="4800">
                <a:solidFill>
                  <a:srgbClr val="D247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5" name="Date Placeholder 4"/>
          <p:cNvSpPr>
            <a:spLocks noGrp="1"/>
          </p:cNvSpPr>
          <p:nvPr>
            <p:ph type="dt" sz="half" idx="10"/>
          </p:nvPr>
        </p:nvSpPr>
        <p:spPr/>
        <p:txBody>
          <a:bodyPr/>
          <a:lstStyle/>
          <a:p>
            <a:fld id="{8BEEBAAA-29B5-4AF5-BC5F-7E580C29002D}" type="datetimeFigureOut">
              <a:rPr lang="en-US" smtClean="0"/>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
        <p:nvSpPr>
          <p:cNvPr id="9" name="Rectangle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7" name="Date Placeholder 6"/>
          <p:cNvSpPr>
            <a:spLocks noGrp="1"/>
          </p:cNvSpPr>
          <p:nvPr>
            <p:ph type="dt" sz="half" idx="10"/>
          </p:nvPr>
        </p:nvSpPr>
        <p:spPr/>
        <p:txBody>
          <a:bodyPr/>
          <a:lstStyle/>
          <a:p>
            <a:fld id="{8BEEBAAA-29B5-4AF5-BC5F-7E580C29002D}" type="datetimeFigureOut">
              <a:rPr lang="en-US" smtClean="0"/>
              <a:t>5/13/2020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t>‹#›</a:t>
            </a:fld>
            <a:endParaRPr lang="en-US"/>
          </a:p>
        </p:txBody>
      </p:sp>
      <p:sp>
        <p:nvSpPr>
          <p:cNvPr id="11" name="Rectangle 10"/>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t>5/13/2020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t>‹#›</a:t>
            </a:fld>
            <a:endParaRPr lang="en-US"/>
          </a:p>
        </p:txBody>
      </p:sp>
      <p:sp>
        <p:nvSpPr>
          <p:cNvPr id="7" name="Rectangle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t>5/13/2020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t>5/13/2020</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8802" y="2334410"/>
            <a:ext cx="10515600" cy="1210554"/>
          </a:xfrm>
        </p:spPr>
        <p:txBody>
          <a:bodyPr/>
          <a:lstStyle/>
          <a:p>
            <a:r>
              <a:rPr lang="en-US" dirty="0" smtClean="0"/>
              <a:t>Computers in Every Day Life</a:t>
            </a:r>
            <a:endParaRPr lang="en-US" dirty="0"/>
          </a:p>
        </p:txBody>
      </p:sp>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838201" y="1825625"/>
            <a:ext cx="10962938" cy="4351338"/>
          </a:xfrm>
        </p:spPr>
        <p:txBody>
          <a:bodyPr>
            <a:normAutofit/>
          </a:bodyPr>
          <a:lstStyle/>
          <a:p>
            <a:pPr algn="just">
              <a:lnSpc>
                <a:spcPct val="100000"/>
              </a:lnSpc>
            </a:pPr>
            <a:r>
              <a:rPr lang="en-US" sz="2000" dirty="0">
                <a:latin typeface="Times New Roman" panose="02020603050405020304" pitchFamily="18" charset="0"/>
                <a:cs typeface="Times New Roman" panose="02020603050405020304" pitchFamily="18" charset="0"/>
              </a:rPr>
              <a:t>The use of computers on a regular basis in our life is very important. Technically in daily life computer is used to convert raw facts and data into meaningful information and knowledge. Computer science is explored and challenged by humans daily. The computer is like an electronic magical device for our life</a:t>
            </a:r>
            <a:r>
              <a:rPr lang="en-US" sz="2000" dirty="0" smtClean="0">
                <a:latin typeface="Times New Roman" panose="02020603050405020304" pitchFamily="18" charset="0"/>
                <a:cs typeface="Times New Roman" panose="02020603050405020304" pitchFamily="18" charset="0"/>
              </a:rPr>
              <a:t>.</a:t>
            </a:r>
          </a:p>
          <a:p>
            <a:pPr marL="342900" indent="-342900" algn="just">
              <a:lnSpc>
                <a:spcPct val="100000"/>
              </a:lnSpc>
              <a:spcBef>
                <a:spcPts val="600"/>
              </a:spcBef>
              <a:spcAft>
                <a:spcPts val="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Education </a:t>
            </a:r>
          </a:p>
          <a:p>
            <a:pPr marL="342900" indent="-342900" algn="just">
              <a:lnSpc>
                <a:spcPct val="100000"/>
              </a:lnSpc>
              <a:spcBef>
                <a:spcPts val="600"/>
              </a:spcBef>
              <a:spcAft>
                <a:spcPts val="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Shopping </a:t>
            </a:r>
          </a:p>
          <a:p>
            <a:pPr marL="342900" indent="-342900" algn="just">
              <a:lnSpc>
                <a:spcPct val="100000"/>
              </a:lnSpc>
              <a:spcBef>
                <a:spcPts val="600"/>
              </a:spcBef>
              <a:spcAft>
                <a:spcPts val="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Investment</a:t>
            </a:r>
          </a:p>
          <a:p>
            <a:pPr marL="342900" indent="-342900" algn="just">
              <a:lnSpc>
                <a:spcPct val="100000"/>
              </a:lnSpc>
              <a:spcBef>
                <a:spcPts val="600"/>
              </a:spcBef>
              <a:spcAft>
                <a:spcPts val="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Communication</a:t>
            </a:r>
          </a:p>
          <a:p>
            <a:pPr marL="342900" indent="-342900" algn="just">
              <a:lnSpc>
                <a:spcPct val="100000"/>
              </a:lnSpc>
              <a:spcBef>
                <a:spcPts val="600"/>
              </a:spcBef>
              <a:spcAft>
                <a:spcPts val="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Banking </a:t>
            </a:r>
          </a:p>
          <a:p>
            <a:pPr marL="342900" indent="-342900" algn="just">
              <a:lnSpc>
                <a:spcPct val="100000"/>
              </a:lnSpc>
              <a:spcBef>
                <a:spcPts val="600"/>
              </a:spcBef>
              <a:spcAft>
                <a:spcPts val="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Medical</a:t>
            </a:r>
          </a:p>
          <a:p>
            <a:pPr marL="342900" indent="-342900" algn="just">
              <a:lnSpc>
                <a:spcPct val="100000"/>
              </a:lnSpc>
              <a:spcBef>
                <a:spcPts val="600"/>
              </a:spcBef>
              <a:spcAft>
                <a:spcPts val="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Marketing</a:t>
            </a:r>
          </a:p>
          <a:p>
            <a:pPr marL="342900" indent="-342900" algn="just">
              <a:lnSpc>
                <a:spcPct val="100000"/>
              </a:lnSpc>
              <a:spcBef>
                <a:spcPts val="600"/>
              </a:spcBef>
              <a:spcAft>
                <a:spcPts val="0"/>
              </a:spcAft>
              <a:buFont typeface="Arial" panose="020B0604020202020204" pitchFamily="34" charset="0"/>
              <a:buChar char="•"/>
            </a:pPr>
            <a:endParaRPr lang="en-US" sz="2000" dirty="0" smtClean="0">
              <a:latin typeface="Times New Roman" panose="02020603050405020304" pitchFamily="18" charset="0"/>
              <a:cs typeface="Times New Roman" panose="02020603050405020304" pitchFamily="18" charset="0"/>
            </a:endParaRPr>
          </a:p>
          <a:p>
            <a:pPr marL="342900" indent="-342900" algn="just">
              <a:lnSpc>
                <a:spcPct val="100000"/>
              </a:lnSpc>
              <a:spcBef>
                <a:spcPts val="600"/>
              </a:spcBef>
              <a:spcAft>
                <a:spcPts val="0"/>
              </a:spcAf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8322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in  the Education </a:t>
            </a:r>
            <a:endParaRPr lang="en-US" dirty="0"/>
          </a:p>
        </p:txBody>
      </p:sp>
      <p:sp>
        <p:nvSpPr>
          <p:cNvPr id="3" name="Content Placeholder 2"/>
          <p:cNvSpPr>
            <a:spLocks noGrp="1"/>
          </p:cNvSpPr>
          <p:nvPr>
            <p:ph idx="1"/>
          </p:nvPr>
        </p:nvSpPr>
        <p:spPr>
          <a:xfrm>
            <a:off x="838201" y="1825625"/>
            <a:ext cx="10930665" cy="4351338"/>
          </a:xfrm>
        </p:spPr>
        <p:txBody>
          <a:bodyPr>
            <a:normAutofit/>
          </a:bodyPr>
          <a:lstStyle/>
          <a:p>
            <a:pPr algn="just"/>
            <a:r>
              <a:rPr lang="en-US" dirty="0"/>
              <a:t>Schools and colleges around the world are using computer and internet technologies to teach students digitally and creatively with data visualization. Uses of the computer in a classroom will explore creativity and imagination in students’ minds.  Drawing tools, spreadsheets, Audio, Video lectures, and PowerPoint presentations, etc. are very beneficial for students to learn more deeply and accurately. That created the new education business model called small classes, smart classrooms, and digital classrooms</a:t>
            </a:r>
          </a:p>
        </p:txBody>
      </p:sp>
    </p:spTree>
    <p:extLst>
      <p:ext uri="{BB962C8B-B14F-4D97-AF65-F5344CB8AC3E}">
        <p14:creationId xmlns:p14="http://schemas.microsoft.com/office/powerpoint/2010/main" val="1438579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6757"/>
            <a:ext cx="10749367" cy="1208868"/>
          </a:xfrm>
        </p:spPr>
        <p:txBody>
          <a:bodyPr/>
          <a:lstStyle/>
          <a:p>
            <a:r>
              <a:rPr lang="en-US" b="1" dirty="0"/>
              <a:t>C</a:t>
            </a:r>
            <a:r>
              <a:rPr lang="en-US" b="1" dirty="0" smtClean="0"/>
              <a:t>omputer </a:t>
            </a:r>
            <a:r>
              <a:rPr lang="en-US" b="1" dirty="0"/>
              <a:t>in the business</a:t>
            </a:r>
            <a:r>
              <a:rPr lang="en-US" dirty="0"/>
              <a:t/>
            </a:r>
            <a:br>
              <a:rPr lang="en-US" dirty="0"/>
            </a:br>
            <a:endParaRPr lang="en-US" dirty="0"/>
          </a:p>
        </p:txBody>
      </p:sp>
      <p:sp>
        <p:nvSpPr>
          <p:cNvPr id="3" name="Content Placeholder 2"/>
          <p:cNvSpPr>
            <a:spLocks noGrp="1"/>
          </p:cNvSpPr>
          <p:nvPr>
            <p:ph idx="1"/>
          </p:nvPr>
        </p:nvSpPr>
        <p:spPr>
          <a:xfrm>
            <a:off x="838201" y="1825625"/>
            <a:ext cx="11145818" cy="4351338"/>
          </a:xfrm>
        </p:spPr>
        <p:txBody>
          <a:bodyPr/>
          <a:lstStyle/>
          <a:p>
            <a:pPr algn="just"/>
            <a:r>
              <a:rPr lang="en-US" dirty="0"/>
              <a:t>Computer with the internet connection we can start the business, run the business and manage the business and we can grow the business by the use of a computer.  Google, Facebook, LinkedIn, Amazon and </a:t>
            </a:r>
            <a:r>
              <a:rPr lang="en-US" dirty="0" err="1"/>
              <a:t>Alibaba</a:t>
            </a:r>
            <a:r>
              <a:rPr lang="en-US" dirty="0"/>
              <a:t> all are websites created by the use of computers and the internet</a:t>
            </a:r>
            <a:r>
              <a:rPr lang="en-US" dirty="0" smtClean="0"/>
              <a:t>.</a:t>
            </a:r>
          </a:p>
          <a:p>
            <a:pPr algn="just"/>
            <a:r>
              <a:rPr lang="en-US" dirty="0"/>
              <a:t>Businesses and companies use a computer to do marketing and business planning, they use a computer to record customer data, they use a computer to manage goods and services.</a:t>
            </a:r>
          </a:p>
          <a:p>
            <a:pPr algn="just"/>
            <a:r>
              <a:rPr lang="en-US" dirty="0"/>
              <a:t>Computer with an internet connection is really important for businesses. Now they can do Internet marketing, they can sell products and services online. They can manage; hire employees around the world through the use of computers and the internet.</a:t>
            </a:r>
          </a:p>
          <a:p>
            <a:endParaRPr lang="en-US" dirty="0"/>
          </a:p>
        </p:txBody>
      </p:sp>
    </p:spTree>
    <p:extLst>
      <p:ext uri="{BB962C8B-B14F-4D97-AF65-F5344CB8AC3E}">
        <p14:creationId xmlns:p14="http://schemas.microsoft.com/office/powerpoint/2010/main" val="288405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7882"/>
            <a:ext cx="10749367" cy="1208868"/>
          </a:xfrm>
        </p:spPr>
        <p:txBody>
          <a:bodyPr/>
          <a:lstStyle/>
          <a:p>
            <a:r>
              <a:rPr lang="en-US" dirty="0"/>
              <a:t>C</a:t>
            </a:r>
            <a:r>
              <a:rPr lang="en-US" dirty="0" smtClean="0"/>
              <a:t>omputer in Medical Field</a:t>
            </a:r>
            <a:r>
              <a:rPr lang="en-US" dirty="0"/>
              <a:t/>
            </a:r>
            <a:br>
              <a:rPr lang="en-US" dirty="0"/>
            </a:br>
            <a:endParaRPr lang="en-US" dirty="0"/>
          </a:p>
        </p:txBody>
      </p:sp>
      <p:sp>
        <p:nvSpPr>
          <p:cNvPr id="3" name="Content Placeholder 2"/>
          <p:cNvSpPr>
            <a:spLocks noGrp="1"/>
          </p:cNvSpPr>
          <p:nvPr>
            <p:ph idx="1"/>
          </p:nvPr>
        </p:nvSpPr>
        <p:spPr>
          <a:xfrm>
            <a:off x="484095" y="1825625"/>
            <a:ext cx="11101892" cy="4351338"/>
          </a:xfrm>
        </p:spPr>
        <p:txBody>
          <a:bodyPr/>
          <a:lstStyle/>
          <a:p>
            <a:pPr algn="just"/>
            <a:r>
              <a:rPr lang="en-US" dirty="0"/>
              <a:t>Uses of the computer in the hospital provide many benefits for doctors and patients. Hospitals can create a database of a patient with their treatment records, medical records. Doctors are using a computer to diagnose the diseases of patients faster. They are taking the help of various medical applications of computer and hardware devices. The use of computer and its application in hospitals are such as to do the research on diseases, blood test, and urine test, brain testing, and body scanning, etc.</a:t>
            </a:r>
          </a:p>
        </p:txBody>
      </p:sp>
    </p:spTree>
    <p:extLst>
      <p:ext uri="{BB962C8B-B14F-4D97-AF65-F5344CB8AC3E}">
        <p14:creationId xmlns:p14="http://schemas.microsoft.com/office/powerpoint/2010/main" val="4088125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7882" y="1825625"/>
            <a:ext cx="11187953" cy="4351338"/>
          </a:xfrm>
        </p:spPr>
        <p:txBody>
          <a:bodyPr/>
          <a:lstStyle/>
          <a:p>
            <a:pPr algn="just"/>
            <a:r>
              <a:rPr lang="en-US" dirty="0"/>
              <a:t>Banks are using computers daily to faster and accurate customer demands. Banks are using a computer to deposit customer money in their account. In this case, the cashier enters the account number of customers in their banking application, they first confirm the account number and customer details and then enter the deposited amount in their banking application by the use of the keyboard</a:t>
            </a:r>
            <a:r>
              <a:rPr lang="en-US" dirty="0" smtClean="0"/>
              <a:t>.</a:t>
            </a:r>
          </a:p>
          <a:p>
            <a:pPr algn="just"/>
            <a:r>
              <a:rPr lang="en-US" dirty="0"/>
              <a:t>The innovative uses of computer in banking are that customer can operate their bank account by doing internet banking. Banks are providing the customer for accessing, transferring money, monthly bills or shopping bills by the use of computers and mobile.</a:t>
            </a:r>
          </a:p>
        </p:txBody>
      </p:sp>
      <p:sp>
        <p:nvSpPr>
          <p:cNvPr id="4" name="Title 3"/>
          <p:cNvSpPr>
            <a:spLocks noGrp="1"/>
          </p:cNvSpPr>
          <p:nvPr>
            <p:ph type="title"/>
          </p:nvPr>
        </p:nvSpPr>
        <p:spPr>
          <a:xfrm>
            <a:off x="0" y="627515"/>
            <a:ext cx="10749367" cy="1208868"/>
          </a:xfrm>
        </p:spPr>
        <p:txBody>
          <a:bodyPr/>
          <a:lstStyle/>
          <a:p>
            <a:r>
              <a:rPr lang="en-US" b="1" dirty="0"/>
              <a:t> </a:t>
            </a:r>
            <a:r>
              <a:rPr lang="en-US" b="1" dirty="0" smtClean="0"/>
              <a:t>Computer </a:t>
            </a:r>
            <a:r>
              <a:rPr lang="en-US" b="1" dirty="0"/>
              <a:t>in the banking sector</a:t>
            </a:r>
            <a:r>
              <a:rPr lang="en-US" dirty="0"/>
              <a:t/>
            </a:r>
            <a:br>
              <a:rPr lang="en-US" dirty="0"/>
            </a:br>
            <a:endParaRPr lang="en-US" dirty="0"/>
          </a:p>
        </p:txBody>
      </p:sp>
    </p:spTree>
    <p:extLst>
      <p:ext uri="{BB962C8B-B14F-4D97-AF65-F5344CB8AC3E}">
        <p14:creationId xmlns:p14="http://schemas.microsoft.com/office/powerpoint/2010/main" val="969801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6757"/>
            <a:ext cx="10749367" cy="1208868"/>
          </a:xfrm>
        </p:spPr>
        <p:txBody>
          <a:bodyPr/>
          <a:lstStyle/>
          <a:p>
            <a:r>
              <a:rPr lang="en-US" dirty="0"/>
              <a:t>C</a:t>
            </a:r>
            <a:r>
              <a:rPr lang="en-US" dirty="0" smtClean="0"/>
              <a:t>omputer </a:t>
            </a:r>
            <a:r>
              <a:rPr lang="en-US" dirty="0"/>
              <a:t>in government offices</a:t>
            </a:r>
            <a:br>
              <a:rPr lang="en-US" dirty="0"/>
            </a:br>
            <a:endParaRPr lang="en-US" dirty="0"/>
          </a:p>
        </p:txBody>
      </p:sp>
      <p:sp>
        <p:nvSpPr>
          <p:cNvPr id="3" name="Content Placeholder 2"/>
          <p:cNvSpPr>
            <a:spLocks noGrp="1"/>
          </p:cNvSpPr>
          <p:nvPr>
            <p:ph idx="1"/>
          </p:nvPr>
        </p:nvSpPr>
        <p:spPr>
          <a:xfrm>
            <a:off x="441064" y="1825625"/>
            <a:ext cx="11284772" cy="4351338"/>
          </a:xfrm>
        </p:spPr>
        <p:txBody>
          <a:bodyPr/>
          <a:lstStyle/>
          <a:p>
            <a:pPr algn="just"/>
            <a:r>
              <a:rPr lang="en-US" dirty="0"/>
              <a:t>The government works or official works take more time to complete in the past. There was lots of staff required in the past to manage citizen’s works. But today citizens, consumers are getting a solution with high speed and accuracy. Because of the use of computers in official works. There are so many applications that speed the process and quality of official works. Such as Microsoft Office package, email, video conferencing tools are few applications that speed the work of government offices with accuracy.</a:t>
            </a:r>
          </a:p>
        </p:txBody>
      </p:sp>
    </p:spTree>
    <p:extLst>
      <p:ext uri="{BB962C8B-B14F-4D97-AF65-F5344CB8AC3E}">
        <p14:creationId xmlns:p14="http://schemas.microsoft.com/office/powerpoint/2010/main" val="1047358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7882"/>
            <a:ext cx="10749367" cy="1208868"/>
          </a:xfrm>
        </p:spPr>
        <p:txBody>
          <a:bodyPr/>
          <a:lstStyle/>
          <a:p>
            <a:r>
              <a:rPr lang="en-US" b="1" dirty="0"/>
              <a:t>C</a:t>
            </a:r>
            <a:r>
              <a:rPr lang="en-US" b="1" dirty="0" smtClean="0"/>
              <a:t>omputer </a:t>
            </a:r>
            <a:r>
              <a:rPr lang="en-US" b="1" dirty="0"/>
              <a:t>in the home</a:t>
            </a:r>
            <a:r>
              <a:rPr lang="en-US" dirty="0"/>
              <a:t/>
            </a:r>
            <a:br>
              <a:rPr lang="en-US" dirty="0"/>
            </a:br>
            <a:endParaRPr lang="en-US" dirty="0"/>
          </a:p>
        </p:txBody>
      </p:sp>
      <p:sp>
        <p:nvSpPr>
          <p:cNvPr id="3" name="Content Placeholder 2"/>
          <p:cNvSpPr>
            <a:spLocks noGrp="1"/>
          </p:cNvSpPr>
          <p:nvPr>
            <p:ph idx="1"/>
          </p:nvPr>
        </p:nvSpPr>
        <p:spPr>
          <a:xfrm>
            <a:off x="333487" y="1825625"/>
            <a:ext cx="11456894" cy="4351338"/>
          </a:xfrm>
        </p:spPr>
        <p:txBody>
          <a:bodyPr/>
          <a:lstStyle/>
          <a:p>
            <a:r>
              <a:rPr lang="en-US" dirty="0"/>
              <a:t>The computer uses at home depends on the user. There are so many people using the computer at home. Some people are using a computer to take online classes. Some people using the computer to do online business. Some people are using the computer to listen to songs and to watch movies etc</a:t>
            </a:r>
            <a:r>
              <a:rPr lang="en-US" dirty="0" smtClean="0"/>
              <a:t>.</a:t>
            </a:r>
          </a:p>
          <a:p>
            <a:pPr algn="just"/>
            <a:r>
              <a:rPr lang="en-US" dirty="0"/>
              <a:t>The use of a computer at home daily life is saving our time. The computer also saves money in our daily home life. Such as if you have a computer at home, you don’t need to buy a DVD player to watch movies and to listen to songs. You don’t need to go cyber café to collect and print notes. All kinds of small works that we do each day cost us money. But using computer application at home save our money, time and also provide entertainment and various ways to pass time.</a:t>
            </a:r>
          </a:p>
        </p:txBody>
      </p:sp>
    </p:spTree>
    <p:extLst>
      <p:ext uri="{BB962C8B-B14F-4D97-AF65-F5344CB8AC3E}">
        <p14:creationId xmlns:p14="http://schemas.microsoft.com/office/powerpoint/2010/main" val="3165498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6757"/>
            <a:ext cx="10749367" cy="1208868"/>
          </a:xfrm>
        </p:spPr>
        <p:txBody>
          <a:bodyPr/>
          <a:lstStyle/>
          <a:p>
            <a:r>
              <a:rPr lang="en-US" b="1" dirty="0"/>
              <a:t> </a:t>
            </a:r>
            <a:r>
              <a:rPr lang="en-US" b="1" dirty="0" smtClean="0"/>
              <a:t>Computer </a:t>
            </a:r>
            <a:r>
              <a:rPr lang="en-US" b="1" dirty="0"/>
              <a:t>in </a:t>
            </a:r>
            <a:r>
              <a:rPr lang="en-US" b="1" dirty="0" smtClean="0"/>
              <a:t>Marketing</a:t>
            </a:r>
            <a:r>
              <a:rPr lang="en-US" dirty="0"/>
              <a:t/>
            </a:r>
            <a:br>
              <a:rPr lang="en-US" dirty="0"/>
            </a:br>
            <a:endParaRPr lang="en-US" dirty="0"/>
          </a:p>
        </p:txBody>
      </p:sp>
      <p:sp>
        <p:nvSpPr>
          <p:cNvPr id="3" name="Content Placeholder 2"/>
          <p:cNvSpPr>
            <a:spLocks noGrp="1"/>
          </p:cNvSpPr>
          <p:nvPr>
            <p:ph idx="1"/>
          </p:nvPr>
        </p:nvSpPr>
        <p:spPr>
          <a:xfrm>
            <a:off x="397138" y="1718049"/>
            <a:ext cx="11156575" cy="4351338"/>
          </a:xfrm>
        </p:spPr>
        <p:txBody>
          <a:bodyPr/>
          <a:lstStyle/>
          <a:p>
            <a:pPr algn="just"/>
            <a:r>
              <a:rPr lang="en-US" dirty="0"/>
              <a:t>The use of a computer with the internet is creating new ways to do the product and services marketing online. Digital marketing services, products, websites, and businesses are growing. Businesses can use a computer to type marketing content, to publish content marketing articles on websites and social media. They can sell and market their products on portals or such as Amazon. Businesses can use PPC to get a quick ROI for their marketing budget</a:t>
            </a:r>
            <a:r>
              <a:rPr lang="en-US" dirty="0" smtClean="0"/>
              <a:t>.</a:t>
            </a:r>
          </a:p>
          <a:p>
            <a:pPr algn="just"/>
            <a:r>
              <a:rPr lang="en-US" dirty="0"/>
              <a:t>Companies can chat, email, outsource, apply and can do various works that included in Internet Marketing such as website designing, Search engine optimization, PPC, Content Marketing, Social Media Marketing, etc. all by the use of a computer to market their product and services in best possible ways.</a:t>
            </a:r>
          </a:p>
        </p:txBody>
      </p:sp>
    </p:spTree>
    <p:extLst>
      <p:ext uri="{BB962C8B-B14F-4D97-AF65-F5344CB8AC3E}">
        <p14:creationId xmlns:p14="http://schemas.microsoft.com/office/powerpoint/2010/main" val="2638381893"/>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1584528</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2012-06-20T23:39:00+00:00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TP102923943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843282</LocLastLocAttemptVersionLookup>
    <IsSearchable xmlns="4873beb7-5857-4685-be1f-d57550cc96cc">true</IsSearchable>
    <TemplateTemplateType xmlns="4873beb7-5857-4685-be1f-d57550cc96cc">PowerPoint Template - Slideshow Launch</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LocMarketGroupTiers2 xmlns="4873beb7-5857-4685-be1f-d57550cc96cc" xsi:nil="true"/>
    <APAuthor xmlns="4873beb7-5857-4685-be1f-d57550cc96cc">
      <UserInfo>
        <DisplayName>REDMOND\v-sa</DisplayName>
        <AccountId>2467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DEC53A-9DF1-4780-BE92-17E971B7A9ED}">
  <ds:schemaRefs>
    <ds:schemaRef ds:uri="http://schemas.microsoft.com/sharepoint/v3/contenttype/forms"/>
  </ds:schemaRefs>
</ds:datastoreItem>
</file>

<file path=customXml/itemProps2.xml><?xml version="1.0" encoding="utf-8"?>
<ds:datastoreItem xmlns:ds="http://schemas.openxmlformats.org/officeDocument/2006/customXml" ds:itemID="{B970C04F-E7AC-41AB-9C6D-1B1BB88BFF7F}">
  <ds:schemaRefs>
    <ds:schemaRef ds:uri="http://purl.org/dc/dcmitype/"/>
    <ds:schemaRef ds:uri="http://schemas.microsoft.com/office/2006/metadata/properties"/>
    <ds:schemaRef ds:uri="4873beb7-5857-4685-be1f-d57550cc96cc"/>
    <ds:schemaRef ds:uri="http://purl.org/dc/elements/1.1/"/>
    <ds:schemaRef ds:uri="http://schemas.microsoft.com/office/2006/documentManagement/types"/>
    <ds:schemaRef ds:uri="http://purl.org/dc/terms/"/>
    <ds:schemaRef ds:uri="http://www.w3.org/XML/1998/namespac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63EE7759-C66F-4EA4-9863-7EBA32518D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Welcome to PowerPoint 2013</Template>
  <TotalTime>14</TotalTime>
  <Words>758</Words>
  <Application>Microsoft Office PowerPoint</Application>
  <PresentationFormat>Widescreen</PresentationFormat>
  <Paragraphs>30</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Segoe UI</vt:lpstr>
      <vt:lpstr>Segoe UI Light</vt:lpstr>
      <vt:lpstr>Times New Roman</vt:lpstr>
      <vt:lpstr>WelcomeDoc</vt:lpstr>
      <vt:lpstr>Computers in Every Day Life</vt:lpstr>
      <vt:lpstr>Introduction</vt:lpstr>
      <vt:lpstr>Computer in  the Education </vt:lpstr>
      <vt:lpstr>Computer in the business </vt:lpstr>
      <vt:lpstr>Computer in Medical Field </vt:lpstr>
      <vt:lpstr> Computer in the banking sector </vt:lpstr>
      <vt:lpstr>Computer in government offices </vt:lpstr>
      <vt:lpstr>Computer in the home </vt:lpstr>
      <vt:lpstr> Computer in Marketing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Computers in Every Day Life</dc:title>
  <dc:creator>Hassan</dc:creator>
  <cp:keywords/>
  <cp:lastModifiedBy>Hassan</cp:lastModifiedBy>
  <cp:revision>7</cp:revision>
  <dcterms:created xsi:type="dcterms:W3CDTF">2020-05-12T20:20:50Z</dcterms:created>
  <dcterms:modified xsi:type="dcterms:W3CDTF">2020-05-12T20:36:32Z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_TemplateID">
    <vt:lpwstr>TC029239449991</vt:lpwstr>
  </property>
  <property fmtid="{D5CDD505-2E9C-101B-9397-08002B2CF9AE}" pid="4" name="ContentTypeId">
    <vt:lpwstr>0x0101006EDDDB5EE6D98C44930B742096920B300400F5B6D36B3EF94B4E9A635CDF2A18F5B8</vt:lpwstr>
  </property>
  <property fmtid="{D5CDD505-2E9C-101B-9397-08002B2CF9AE}" pid="5" name="FeatureTags">
    <vt:lpwstr/>
  </property>
  <property fmtid="{D5CDD505-2E9C-101B-9397-08002B2CF9AE}" pid="6" name="LocalizationTags">
    <vt:lpwstr/>
  </property>
  <property fmtid="{D5CDD505-2E9C-101B-9397-08002B2CF9AE}" pid="7" name="ScenarioTags">
    <vt:lpwstr/>
  </property>
  <property fmtid="{D5CDD505-2E9C-101B-9397-08002B2CF9AE}" pid="8" name="CampaignTags">
    <vt:lpwstr/>
  </property>
</Properties>
</file>